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andelson Four" charset="1" panose="00000100000000000000"/>
      <p:regular r:id="rId15"/>
    </p:embeddedFont>
    <p:embeddedFont>
      <p:font typeface="Cocomat Pro Bold" charset="1" panose="000007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18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.png" Type="http://schemas.openxmlformats.org/officeDocument/2006/relationships/image"/><Relationship Id="rId8" Target="../media/image15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4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13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14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5481" y="3839444"/>
            <a:ext cx="14302036" cy="363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3"/>
              </a:lnSpc>
              <a:spcBef>
                <a:spcPct val="0"/>
              </a:spcBef>
            </a:pPr>
            <a:r>
              <a:rPr lang="en-US" sz="21087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PATITAS SANAS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07107" y="2885052"/>
            <a:ext cx="8045545" cy="191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867"/>
              </a:lnSpc>
              <a:spcBef>
                <a:spcPct val="0"/>
              </a:spcBef>
            </a:pPr>
            <a:r>
              <a:rPr lang="en-US" sz="15408" spc="123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22355" y="7171432"/>
            <a:ext cx="8843289" cy="558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2988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Grupo 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457186">
            <a:off x="2498351" y="-358704"/>
            <a:ext cx="3323702" cy="3111816"/>
          </a:xfrm>
          <a:custGeom>
            <a:avLst/>
            <a:gdLst/>
            <a:ahLst/>
            <a:cxnLst/>
            <a:rect r="r" b="b" t="t" l="l"/>
            <a:pathLst>
              <a:path h="3111816" w="3323702">
                <a:moveTo>
                  <a:pt x="0" y="0"/>
                </a:moveTo>
                <a:lnTo>
                  <a:pt x="3323702" y="0"/>
                </a:lnTo>
                <a:lnTo>
                  <a:pt x="3323702" y="3111816"/>
                </a:lnTo>
                <a:lnTo>
                  <a:pt x="0" y="3111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38477" y="349208"/>
            <a:ext cx="3601936" cy="4058520"/>
          </a:xfrm>
          <a:custGeom>
            <a:avLst/>
            <a:gdLst/>
            <a:ahLst/>
            <a:cxnLst/>
            <a:rect r="r" b="b" t="t" l="l"/>
            <a:pathLst>
              <a:path h="4058520" w="3601936">
                <a:moveTo>
                  <a:pt x="0" y="0"/>
                </a:moveTo>
                <a:lnTo>
                  <a:pt x="3601936" y="0"/>
                </a:lnTo>
                <a:lnTo>
                  <a:pt x="3601936" y="4058520"/>
                </a:lnTo>
                <a:lnTo>
                  <a:pt x="0" y="4058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120925"/>
            <a:ext cx="3982200" cy="3970855"/>
          </a:xfrm>
          <a:custGeom>
            <a:avLst/>
            <a:gdLst/>
            <a:ahLst/>
            <a:cxnLst/>
            <a:rect r="r" b="b" t="t" l="l"/>
            <a:pathLst>
              <a:path h="3970855" w="3982200">
                <a:moveTo>
                  <a:pt x="0" y="0"/>
                </a:moveTo>
                <a:lnTo>
                  <a:pt x="3982200" y="0"/>
                </a:lnTo>
                <a:lnTo>
                  <a:pt x="3982200" y="3970854"/>
                </a:lnTo>
                <a:lnTo>
                  <a:pt x="0" y="3970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67883">
            <a:off x="12316839" y="491352"/>
            <a:ext cx="1658900" cy="1203457"/>
          </a:xfrm>
          <a:custGeom>
            <a:avLst/>
            <a:gdLst/>
            <a:ahLst/>
            <a:cxnLst/>
            <a:rect r="r" b="b" t="t" l="l"/>
            <a:pathLst>
              <a:path h="1203457" w="1658900">
                <a:moveTo>
                  <a:pt x="0" y="0"/>
                </a:moveTo>
                <a:lnTo>
                  <a:pt x="1658900" y="0"/>
                </a:lnTo>
                <a:lnTo>
                  <a:pt x="1658900" y="1203457"/>
                </a:lnTo>
                <a:lnTo>
                  <a:pt x="0" y="1203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658401">
            <a:off x="16976005" y="4340697"/>
            <a:ext cx="945004" cy="891740"/>
          </a:xfrm>
          <a:custGeom>
            <a:avLst/>
            <a:gdLst/>
            <a:ahLst/>
            <a:cxnLst/>
            <a:rect r="r" b="b" t="t" l="l"/>
            <a:pathLst>
              <a:path h="891740" w="945004">
                <a:moveTo>
                  <a:pt x="0" y="0"/>
                </a:moveTo>
                <a:lnTo>
                  <a:pt x="945004" y="0"/>
                </a:lnTo>
                <a:lnTo>
                  <a:pt x="945004" y="891740"/>
                </a:lnTo>
                <a:lnTo>
                  <a:pt x="0" y="891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79281" y="5265061"/>
            <a:ext cx="1756705" cy="1274409"/>
          </a:xfrm>
          <a:custGeom>
            <a:avLst/>
            <a:gdLst/>
            <a:ahLst/>
            <a:cxnLst/>
            <a:rect r="r" b="b" t="t" l="l"/>
            <a:pathLst>
              <a:path h="1274409" w="1756705">
                <a:moveTo>
                  <a:pt x="0" y="0"/>
                </a:moveTo>
                <a:lnTo>
                  <a:pt x="1756705" y="0"/>
                </a:lnTo>
                <a:lnTo>
                  <a:pt x="1756705" y="1274409"/>
                </a:lnTo>
                <a:lnTo>
                  <a:pt x="0" y="1274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26402">
            <a:off x="645719" y="537815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3" y="0"/>
                </a:lnTo>
                <a:lnTo>
                  <a:pt x="736263" y="694763"/>
                </a:lnTo>
                <a:lnTo>
                  <a:pt x="0" y="6947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26402">
            <a:off x="15499135" y="4628335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2" y="0"/>
                </a:lnTo>
                <a:lnTo>
                  <a:pt x="736262" y="694763"/>
                </a:lnTo>
                <a:lnTo>
                  <a:pt x="0" y="6947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26402">
            <a:off x="4838976" y="8910918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3" y="0"/>
                </a:lnTo>
                <a:lnTo>
                  <a:pt x="736263" y="694764"/>
                </a:lnTo>
                <a:lnTo>
                  <a:pt x="0" y="6947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53158">
            <a:off x="10876151" y="8217951"/>
            <a:ext cx="2821811" cy="2641921"/>
          </a:xfrm>
          <a:custGeom>
            <a:avLst/>
            <a:gdLst/>
            <a:ahLst/>
            <a:cxnLst/>
            <a:rect r="r" b="b" t="t" l="l"/>
            <a:pathLst>
              <a:path h="2641921" w="2821811">
                <a:moveTo>
                  <a:pt x="0" y="0"/>
                </a:moveTo>
                <a:lnTo>
                  <a:pt x="2821811" y="0"/>
                </a:lnTo>
                <a:lnTo>
                  <a:pt x="2821811" y="2641921"/>
                </a:lnTo>
                <a:lnTo>
                  <a:pt x="0" y="2641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90648" y="6008937"/>
            <a:ext cx="4077733" cy="4082843"/>
          </a:xfrm>
          <a:custGeom>
            <a:avLst/>
            <a:gdLst/>
            <a:ahLst/>
            <a:cxnLst/>
            <a:rect r="r" b="b" t="t" l="l"/>
            <a:pathLst>
              <a:path h="4082843" w="4077733">
                <a:moveTo>
                  <a:pt x="0" y="0"/>
                </a:moveTo>
                <a:lnTo>
                  <a:pt x="4077732" y="0"/>
                </a:lnTo>
                <a:lnTo>
                  <a:pt x="4077732" y="4082842"/>
                </a:lnTo>
                <a:lnTo>
                  <a:pt x="0" y="40828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485640">
            <a:off x="326915" y="1856471"/>
            <a:ext cx="3139461" cy="3203532"/>
          </a:xfrm>
          <a:custGeom>
            <a:avLst/>
            <a:gdLst/>
            <a:ahLst/>
            <a:cxnLst/>
            <a:rect r="r" b="b" t="t" l="l"/>
            <a:pathLst>
              <a:path h="3203532" w="3139461">
                <a:moveTo>
                  <a:pt x="0" y="0"/>
                </a:moveTo>
                <a:lnTo>
                  <a:pt x="3139462" y="0"/>
                </a:lnTo>
                <a:lnTo>
                  <a:pt x="3139462" y="3203531"/>
                </a:lnTo>
                <a:lnTo>
                  <a:pt x="0" y="32035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867373" y="460158"/>
            <a:ext cx="4727856" cy="1204830"/>
          </a:xfrm>
          <a:custGeom>
            <a:avLst/>
            <a:gdLst/>
            <a:ahLst/>
            <a:cxnLst/>
            <a:rect r="r" b="b" t="t" l="l"/>
            <a:pathLst>
              <a:path h="1204830" w="4727856">
                <a:moveTo>
                  <a:pt x="0" y="0"/>
                </a:moveTo>
                <a:lnTo>
                  <a:pt x="4727856" y="0"/>
                </a:lnTo>
                <a:lnTo>
                  <a:pt x="4727856" y="1204830"/>
                </a:lnTo>
                <a:lnTo>
                  <a:pt x="0" y="1204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743" t="0" r="-1743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2902" y="1865561"/>
            <a:ext cx="8264241" cy="7392739"/>
          </a:xfrm>
          <a:custGeom>
            <a:avLst/>
            <a:gdLst/>
            <a:ahLst/>
            <a:cxnLst/>
            <a:rect r="r" b="b" t="t" l="l"/>
            <a:pathLst>
              <a:path h="7392739" w="8264241">
                <a:moveTo>
                  <a:pt x="0" y="0"/>
                </a:moveTo>
                <a:lnTo>
                  <a:pt x="8264241" y="0"/>
                </a:lnTo>
                <a:lnTo>
                  <a:pt x="8264241" y="7392739"/>
                </a:lnTo>
                <a:lnTo>
                  <a:pt x="0" y="7392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11619" y="4209235"/>
            <a:ext cx="7171581" cy="4422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7"/>
              </a:lnSpc>
            </a:pPr>
            <a:r>
              <a:rPr lang="en-US" sz="3466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01. Introducción</a:t>
            </a:r>
          </a:p>
          <a:p>
            <a:pPr algn="l">
              <a:lnSpc>
                <a:spcPts val="5927"/>
              </a:lnSpc>
            </a:pPr>
            <a:r>
              <a:rPr lang="en-US" sz="3466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02. Solucion</a:t>
            </a:r>
          </a:p>
          <a:p>
            <a:pPr algn="l">
              <a:lnSpc>
                <a:spcPts val="5927"/>
              </a:lnSpc>
            </a:pPr>
            <a:r>
              <a:rPr lang="en-US" sz="3466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03. Descripción del proyecto </a:t>
            </a:r>
          </a:p>
          <a:p>
            <a:pPr algn="l">
              <a:lnSpc>
                <a:spcPts val="5927"/>
              </a:lnSpc>
            </a:pPr>
            <a:r>
              <a:rPr lang="en-US" sz="3466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03.1 Factibilidad del proyecto </a:t>
            </a:r>
          </a:p>
          <a:p>
            <a:pPr algn="l">
              <a:lnSpc>
                <a:spcPts val="5927"/>
              </a:lnSpc>
            </a:pPr>
            <a:r>
              <a:rPr lang="en-US" sz="3466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04. Objetivos  </a:t>
            </a:r>
          </a:p>
          <a:p>
            <a:pPr algn="l">
              <a:lnSpc>
                <a:spcPts val="5927"/>
              </a:lnSpc>
            </a:pPr>
            <a:r>
              <a:rPr lang="en-US" sz="3466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05. Carta Gantt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11619" y="1075656"/>
            <a:ext cx="6723906" cy="321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10"/>
              </a:lnSpc>
              <a:spcBef>
                <a:spcPct val="0"/>
              </a:spcBef>
            </a:pPr>
            <a:r>
              <a:rPr lang="en-US" sz="18721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57186">
            <a:off x="3169344" y="-245673"/>
            <a:ext cx="3323702" cy="3111816"/>
          </a:xfrm>
          <a:custGeom>
            <a:avLst/>
            <a:gdLst/>
            <a:ahLst/>
            <a:cxnLst/>
            <a:rect r="r" b="b" t="t" l="l"/>
            <a:pathLst>
              <a:path h="3111816" w="3323702">
                <a:moveTo>
                  <a:pt x="0" y="0"/>
                </a:moveTo>
                <a:lnTo>
                  <a:pt x="3323702" y="0"/>
                </a:lnTo>
                <a:lnTo>
                  <a:pt x="3323702" y="3111816"/>
                </a:lnTo>
                <a:lnTo>
                  <a:pt x="0" y="3111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38477" y="349208"/>
            <a:ext cx="3601936" cy="4058520"/>
          </a:xfrm>
          <a:custGeom>
            <a:avLst/>
            <a:gdLst/>
            <a:ahLst/>
            <a:cxnLst/>
            <a:rect r="r" b="b" t="t" l="l"/>
            <a:pathLst>
              <a:path h="4058520" w="3601936">
                <a:moveTo>
                  <a:pt x="0" y="0"/>
                </a:moveTo>
                <a:lnTo>
                  <a:pt x="3601936" y="0"/>
                </a:lnTo>
                <a:lnTo>
                  <a:pt x="3601936" y="4058520"/>
                </a:lnTo>
                <a:lnTo>
                  <a:pt x="0" y="4058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51" y="1664693"/>
            <a:ext cx="3130908" cy="3219442"/>
          </a:xfrm>
          <a:custGeom>
            <a:avLst/>
            <a:gdLst/>
            <a:ahLst/>
            <a:cxnLst/>
            <a:rect r="r" b="b" t="t" l="l"/>
            <a:pathLst>
              <a:path h="3219442" w="3130908">
                <a:moveTo>
                  <a:pt x="0" y="0"/>
                </a:moveTo>
                <a:lnTo>
                  <a:pt x="3130908" y="0"/>
                </a:lnTo>
                <a:lnTo>
                  <a:pt x="3130908" y="3219442"/>
                </a:lnTo>
                <a:lnTo>
                  <a:pt x="0" y="3219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67883">
            <a:off x="12000463" y="930281"/>
            <a:ext cx="2024696" cy="1468825"/>
          </a:xfrm>
          <a:custGeom>
            <a:avLst/>
            <a:gdLst/>
            <a:ahLst/>
            <a:cxnLst/>
            <a:rect r="r" b="b" t="t" l="l"/>
            <a:pathLst>
              <a:path h="1468825" w="2024696">
                <a:moveTo>
                  <a:pt x="0" y="0"/>
                </a:moveTo>
                <a:lnTo>
                  <a:pt x="2024696" y="0"/>
                </a:lnTo>
                <a:lnTo>
                  <a:pt x="2024696" y="1468825"/>
                </a:lnTo>
                <a:lnTo>
                  <a:pt x="0" y="1468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58401">
            <a:off x="16976005" y="4340697"/>
            <a:ext cx="945004" cy="891740"/>
          </a:xfrm>
          <a:custGeom>
            <a:avLst/>
            <a:gdLst/>
            <a:ahLst/>
            <a:cxnLst/>
            <a:rect r="r" b="b" t="t" l="l"/>
            <a:pathLst>
              <a:path h="891740" w="945004">
                <a:moveTo>
                  <a:pt x="0" y="0"/>
                </a:moveTo>
                <a:lnTo>
                  <a:pt x="945004" y="0"/>
                </a:lnTo>
                <a:lnTo>
                  <a:pt x="945004" y="891740"/>
                </a:lnTo>
                <a:lnTo>
                  <a:pt x="0" y="891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79281" y="5265061"/>
            <a:ext cx="1756705" cy="1274409"/>
          </a:xfrm>
          <a:custGeom>
            <a:avLst/>
            <a:gdLst/>
            <a:ahLst/>
            <a:cxnLst/>
            <a:rect r="r" b="b" t="t" l="l"/>
            <a:pathLst>
              <a:path h="1274409" w="1756705">
                <a:moveTo>
                  <a:pt x="0" y="0"/>
                </a:moveTo>
                <a:lnTo>
                  <a:pt x="1756705" y="0"/>
                </a:lnTo>
                <a:lnTo>
                  <a:pt x="1756705" y="1274409"/>
                </a:lnTo>
                <a:lnTo>
                  <a:pt x="0" y="1274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26402">
            <a:off x="645719" y="537815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3" y="0"/>
                </a:lnTo>
                <a:lnTo>
                  <a:pt x="736263" y="694763"/>
                </a:lnTo>
                <a:lnTo>
                  <a:pt x="0" y="6947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26402">
            <a:off x="15131063" y="4917679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2" y="0"/>
                </a:lnTo>
                <a:lnTo>
                  <a:pt x="736262" y="694763"/>
                </a:lnTo>
                <a:lnTo>
                  <a:pt x="0" y="6947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26402">
            <a:off x="2105883" y="5554883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2" y="0"/>
                </a:lnTo>
                <a:lnTo>
                  <a:pt x="736262" y="694764"/>
                </a:lnTo>
                <a:lnTo>
                  <a:pt x="0" y="6947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53158">
            <a:off x="9998747" y="7777212"/>
            <a:ext cx="2996516" cy="2805488"/>
          </a:xfrm>
          <a:custGeom>
            <a:avLst/>
            <a:gdLst/>
            <a:ahLst/>
            <a:cxnLst/>
            <a:rect r="r" b="b" t="t" l="l"/>
            <a:pathLst>
              <a:path h="2805488" w="2996516">
                <a:moveTo>
                  <a:pt x="0" y="0"/>
                </a:moveTo>
                <a:lnTo>
                  <a:pt x="2996516" y="0"/>
                </a:lnTo>
                <a:lnTo>
                  <a:pt x="2996516" y="2805488"/>
                </a:lnTo>
                <a:lnTo>
                  <a:pt x="0" y="2805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00579" y="6008937"/>
            <a:ext cx="4077733" cy="4082843"/>
          </a:xfrm>
          <a:custGeom>
            <a:avLst/>
            <a:gdLst/>
            <a:ahLst/>
            <a:cxnLst/>
            <a:rect r="r" b="b" t="t" l="l"/>
            <a:pathLst>
              <a:path h="4082843" w="4077733">
                <a:moveTo>
                  <a:pt x="0" y="0"/>
                </a:moveTo>
                <a:lnTo>
                  <a:pt x="4077732" y="0"/>
                </a:lnTo>
                <a:lnTo>
                  <a:pt x="4077732" y="4082842"/>
                </a:lnTo>
                <a:lnTo>
                  <a:pt x="0" y="40828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41160">
            <a:off x="5422442" y="7799617"/>
            <a:ext cx="2785847" cy="2336629"/>
          </a:xfrm>
          <a:custGeom>
            <a:avLst/>
            <a:gdLst/>
            <a:ahLst/>
            <a:cxnLst/>
            <a:rect r="r" b="b" t="t" l="l"/>
            <a:pathLst>
              <a:path h="2336629" w="2785847">
                <a:moveTo>
                  <a:pt x="0" y="0"/>
                </a:moveTo>
                <a:lnTo>
                  <a:pt x="2785847" y="0"/>
                </a:lnTo>
                <a:lnTo>
                  <a:pt x="2785847" y="2336629"/>
                </a:lnTo>
                <a:lnTo>
                  <a:pt x="0" y="23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177424" y="6384229"/>
            <a:ext cx="3425332" cy="3625068"/>
          </a:xfrm>
          <a:custGeom>
            <a:avLst/>
            <a:gdLst/>
            <a:ahLst/>
            <a:cxnLst/>
            <a:rect r="r" b="b" t="t" l="l"/>
            <a:pathLst>
              <a:path h="3625068" w="3425332">
                <a:moveTo>
                  <a:pt x="3425331" y="0"/>
                </a:moveTo>
                <a:lnTo>
                  <a:pt x="0" y="0"/>
                </a:lnTo>
                <a:lnTo>
                  <a:pt x="0" y="3625069"/>
                </a:lnTo>
                <a:lnTo>
                  <a:pt x="3425331" y="3625069"/>
                </a:lnTo>
                <a:lnTo>
                  <a:pt x="342533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64902" y="3478488"/>
            <a:ext cx="11558196" cy="321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79"/>
              </a:lnSpc>
              <a:spcBef>
                <a:spcPct val="0"/>
              </a:spcBef>
            </a:pPr>
            <a:r>
              <a:rPr lang="en-US" sz="18699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16841" y="833717"/>
            <a:ext cx="8117586" cy="2781646"/>
            <a:chOff x="0" y="0"/>
            <a:chExt cx="1930445" cy="6615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0445" cy="661504"/>
            </a:xfrm>
            <a:custGeom>
              <a:avLst/>
              <a:gdLst/>
              <a:ahLst/>
              <a:cxnLst/>
              <a:rect r="r" b="b" t="t" l="l"/>
              <a:pathLst>
                <a:path h="661504" w="1930445">
                  <a:moveTo>
                    <a:pt x="48282" y="0"/>
                  </a:moveTo>
                  <a:lnTo>
                    <a:pt x="1882163" y="0"/>
                  </a:lnTo>
                  <a:cubicBezTo>
                    <a:pt x="1894968" y="0"/>
                    <a:pt x="1907249" y="5087"/>
                    <a:pt x="1916304" y="14142"/>
                  </a:cubicBezTo>
                  <a:cubicBezTo>
                    <a:pt x="1925358" y="23196"/>
                    <a:pt x="1930445" y="35477"/>
                    <a:pt x="1930445" y="48282"/>
                  </a:cubicBezTo>
                  <a:lnTo>
                    <a:pt x="1930445" y="613222"/>
                  </a:lnTo>
                  <a:cubicBezTo>
                    <a:pt x="1930445" y="626027"/>
                    <a:pt x="1925358" y="638308"/>
                    <a:pt x="1916304" y="647362"/>
                  </a:cubicBezTo>
                  <a:cubicBezTo>
                    <a:pt x="1907249" y="656417"/>
                    <a:pt x="1894968" y="661504"/>
                    <a:pt x="1882163" y="661504"/>
                  </a:cubicBezTo>
                  <a:lnTo>
                    <a:pt x="48282" y="661504"/>
                  </a:lnTo>
                  <a:cubicBezTo>
                    <a:pt x="35477" y="661504"/>
                    <a:pt x="23196" y="656417"/>
                    <a:pt x="14142" y="647362"/>
                  </a:cubicBezTo>
                  <a:cubicBezTo>
                    <a:pt x="5087" y="638308"/>
                    <a:pt x="0" y="626027"/>
                    <a:pt x="0" y="613222"/>
                  </a:cubicBezTo>
                  <a:lnTo>
                    <a:pt x="0" y="48282"/>
                  </a:lnTo>
                  <a:cubicBezTo>
                    <a:pt x="0" y="35477"/>
                    <a:pt x="5087" y="23196"/>
                    <a:pt x="14142" y="14142"/>
                  </a:cubicBezTo>
                  <a:cubicBezTo>
                    <a:pt x="23196" y="5087"/>
                    <a:pt x="35477" y="0"/>
                    <a:pt x="48282" y="0"/>
                  </a:cubicBezTo>
                  <a:close/>
                </a:path>
              </a:pathLst>
            </a:custGeom>
            <a:solidFill>
              <a:srgbClr val="DBA7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30445" cy="709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3837" y="2676331"/>
            <a:ext cx="5843413" cy="6997964"/>
            <a:chOff x="0" y="0"/>
            <a:chExt cx="1020334" cy="1221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0334" cy="1221933"/>
            </a:xfrm>
            <a:custGeom>
              <a:avLst/>
              <a:gdLst/>
              <a:ahLst/>
              <a:cxnLst/>
              <a:rect r="r" b="b" t="t" l="l"/>
              <a:pathLst>
                <a:path h="1221933" w="1020334">
                  <a:moveTo>
                    <a:pt x="13249" y="0"/>
                  </a:moveTo>
                  <a:lnTo>
                    <a:pt x="1007085" y="0"/>
                  </a:lnTo>
                  <a:cubicBezTo>
                    <a:pt x="1014402" y="0"/>
                    <a:pt x="1020334" y="5932"/>
                    <a:pt x="1020334" y="13249"/>
                  </a:cubicBezTo>
                  <a:lnTo>
                    <a:pt x="1020334" y="1208684"/>
                  </a:lnTo>
                  <a:cubicBezTo>
                    <a:pt x="1020334" y="1216001"/>
                    <a:pt x="1014402" y="1221933"/>
                    <a:pt x="1007085" y="1221933"/>
                  </a:cubicBezTo>
                  <a:lnTo>
                    <a:pt x="13249" y="1221933"/>
                  </a:lnTo>
                  <a:cubicBezTo>
                    <a:pt x="9735" y="1221933"/>
                    <a:pt x="6365" y="1220537"/>
                    <a:pt x="3881" y="1218052"/>
                  </a:cubicBezTo>
                  <a:cubicBezTo>
                    <a:pt x="1396" y="1215568"/>
                    <a:pt x="0" y="1212198"/>
                    <a:pt x="0" y="1208684"/>
                  </a:cubicBezTo>
                  <a:lnTo>
                    <a:pt x="0" y="13249"/>
                  </a:lnTo>
                  <a:cubicBezTo>
                    <a:pt x="0" y="5932"/>
                    <a:pt x="5932" y="0"/>
                    <a:pt x="13249" y="0"/>
                  </a:cubicBezTo>
                  <a:close/>
                </a:path>
              </a:pathLst>
            </a:custGeom>
            <a:blipFill>
              <a:blip r:embed="rId3"/>
              <a:stretch>
                <a:fillRect l="-39874" t="0" r="-39874" b="0"/>
              </a:stretch>
            </a:blipFill>
            <a:ln w="6667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814759">
            <a:off x="16764531" y="3110504"/>
            <a:ext cx="1756705" cy="1274409"/>
          </a:xfrm>
          <a:custGeom>
            <a:avLst/>
            <a:gdLst/>
            <a:ahLst/>
            <a:cxnLst/>
            <a:rect r="r" b="b" t="t" l="l"/>
            <a:pathLst>
              <a:path h="1274409" w="1756705">
                <a:moveTo>
                  <a:pt x="0" y="0"/>
                </a:moveTo>
                <a:lnTo>
                  <a:pt x="1756704" y="0"/>
                </a:lnTo>
                <a:lnTo>
                  <a:pt x="1756704" y="1274410"/>
                </a:lnTo>
                <a:lnTo>
                  <a:pt x="0" y="1274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26402">
            <a:off x="16741011" y="6083194"/>
            <a:ext cx="1036578" cy="978153"/>
          </a:xfrm>
          <a:custGeom>
            <a:avLst/>
            <a:gdLst/>
            <a:ahLst/>
            <a:cxnLst/>
            <a:rect r="r" b="b" t="t" l="l"/>
            <a:pathLst>
              <a:path h="978153" w="1036578">
                <a:moveTo>
                  <a:pt x="0" y="0"/>
                </a:moveTo>
                <a:lnTo>
                  <a:pt x="1036578" y="0"/>
                </a:lnTo>
                <a:lnTo>
                  <a:pt x="1036578" y="978153"/>
                </a:lnTo>
                <a:lnTo>
                  <a:pt x="0" y="9781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598410">
            <a:off x="-851551" y="610936"/>
            <a:ext cx="3760502" cy="3111816"/>
          </a:xfrm>
          <a:custGeom>
            <a:avLst/>
            <a:gdLst/>
            <a:ahLst/>
            <a:cxnLst/>
            <a:rect r="r" b="b" t="t" l="l"/>
            <a:pathLst>
              <a:path h="3111816" w="3760502">
                <a:moveTo>
                  <a:pt x="0" y="0"/>
                </a:moveTo>
                <a:lnTo>
                  <a:pt x="3760502" y="0"/>
                </a:lnTo>
                <a:lnTo>
                  <a:pt x="3760502" y="3111816"/>
                </a:lnTo>
                <a:lnTo>
                  <a:pt x="0" y="3111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470925">
            <a:off x="15800552" y="5441525"/>
            <a:ext cx="877460" cy="828004"/>
          </a:xfrm>
          <a:custGeom>
            <a:avLst/>
            <a:gdLst/>
            <a:ahLst/>
            <a:cxnLst/>
            <a:rect r="r" b="b" t="t" l="l"/>
            <a:pathLst>
              <a:path h="828004" w="877460">
                <a:moveTo>
                  <a:pt x="0" y="0"/>
                </a:moveTo>
                <a:lnTo>
                  <a:pt x="877460" y="0"/>
                </a:lnTo>
                <a:lnTo>
                  <a:pt x="877460" y="828004"/>
                </a:lnTo>
                <a:lnTo>
                  <a:pt x="0" y="82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54425" y="45148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86147" y="4514870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51414" y="845320"/>
            <a:ext cx="6248441" cy="247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Solución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7883">
            <a:off x="2535117" y="664689"/>
            <a:ext cx="2024696" cy="1468825"/>
          </a:xfrm>
          <a:custGeom>
            <a:avLst/>
            <a:gdLst/>
            <a:ahLst/>
            <a:cxnLst/>
            <a:rect r="r" b="b" t="t" l="l"/>
            <a:pathLst>
              <a:path h="1468825" w="2024696">
                <a:moveTo>
                  <a:pt x="0" y="0"/>
                </a:moveTo>
                <a:lnTo>
                  <a:pt x="2024697" y="0"/>
                </a:lnTo>
                <a:lnTo>
                  <a:pt x="2024697" y="1468825"/>
                </a:lnTo>
                <a:lnTo>
                  <a:pt x="0" y="1468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58401">
            <a:off x="647522" y="6737072"/>
            <a:ext cx="945004" cy="891740"/>
          </a:xfrm>
          <a:custGeom>
            <a:avLst/>
            <a:gdLst/>
            <a:ahLst/>
            <a:cxnLst/>
            <a:rect r="r" b="b" t="t" l="l"/>
            <a:pathLst>
              <a:path h="891740" w="945004">
                <a:moveTo>
                  <a:pt x="0" y="0"/>
                </a:moveTo>
                <a:lnTo>
                  <a:pt x="945004" y="0"/>
                </a:lnTo>
                <a:lnTo>
                  <a:pt x="945004" y="891740"/>
                </a:lnTo>
                <a:lnTo>
                  <a:pt x="0" y="89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26402">
            <a:off x="937068" y="1135641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2" y="0"/>
                </a:lnTo>
                <a:lnTo>
                  <a:pt x="736262" y="694763"/>
                </a:lnTo>
                <a:lnTo>
                  <a:pt x="0" y="694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6402">
            <a:off x="5620655" y="4371080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2" y="0"/>
                </a:lnTo>
                <a:lnTo>
                  <a:pt x="736262" y="694764"/>
                </a:lnTo>
                <a:lnTo>
                  <a:pt x="0" y="694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53158">
            <a:off x="1240921" y="7312997"/>
            <a:ext cx="2664709" cy="2494834"/>
          </a:xfrm>
          <a:custGeom>
            <a:avLst/>
            <a:gdLst/>
            <a:ahLst/>
            <a:cxnLst/>
            <a:rect r="r" b="b" t="t" l="l"/>
            <a:pathLst>
              <a:path h="2494834" w="2664709">
                <a:moveTo>
                  <a:pt x="0" y="0"/>
                </a:moveTo>
                <a:lnTo>
                  <a:pt x="2664709" y="0"/>
                </a:lnTo>
                <a:lnTo>
                  <a:pt x="2664709" y="2494834"/>
                </a:lnTo>
                <a:lnTo>
                  <a:pt x="0" y="2494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1669">
            <a:off x="4994394" y="771975"/>
            <a:ext cx="3812593" cy="3197812"/>
          </a:xfrm>
          <a:custGeom>
            <a:avLst/>
            <a:gdLst/>
            <a:ahLst/>
            <a:cxnLst/>
            <a:rect r="r" b="b" t="t" l="l"/>
            <a:pathLst>
              <a:path h="3197812" w="3812593">
                <a:moveTo>
                  <a:pt x="0" y="0"/>
                </a:moveTo>
                <a:lnTo>
                  <a:pt x="3812593" y="0"/>
                </a:lnTo>
                <a:lnTo>
                  <a:pt x="3812593" y="3197812"/>
                </a:lnTo>
                <a:lnTo>
                  <a:pt x="0" y="31978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409568" y="2828109"/>
            <a:ext cx="4327415" cy="3975812"/>
          </a:xfrm>
          <a:custGeom>
            <a:avLst/>
            <a:gdLst/>
            <a:ahLst/>
            <a:cxnLst/>
            <a:rect r="r" b="b" t="t" l="l"/>
            <a:pathLst>
              <a:path h="3975812" w="4327415">
                <a:moveTo>
                  <a:pt x="4327415" y="0"/>
                </a:moveTo>
                <a:lnTo>
                  <a:pt x="0" y="0"/>
                </a:lnTo>
                <a:lnTo>
                  <a:pt x="0" y="3975812"/>
                </a:lnTo>
                <a:lnTo>
                  <a:pt x="4327415" y="3975812"/>
                </a:lnTo>
                <a:lnTo>
                  <a:pt x="432741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11496" y="5450291"/>
            <a:ext cx="3731849" cy="3808009"/>
          </a:xfrm>
          <a:custGeom>
            <a:avLst/>
            <a:gdLst/>
            <a:ahLst/>
            <a:cxnLst/>
            <a:rect r="r" b="b" t="t" l="l"/>
            <a:pathLst>
              <a:path h="3808009" w="3731849">
                <a:moveTo>
                  <a:pt x="0" y="0"/>
                </a:moveTo>
                <a:lnTo>
                  <a:pt x="3731849" y="0"/>
                </a:lnTo>
                <a:lnTo>
                  <a:pt x="3731849" y="3808009"/>
                </a:lnTo>
                <a:lnTo>
                  <a:pt x="0" y="3808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44000" y="6055218"/>
            <a:ext cx="8553450" cy="301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Desarrollar una solución de software.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Construir modelos de datos para soportar los requerimientos de la organización.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Programar consultas o rutinas para manipular información de una base de datos.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Ofrecer propuestas de solución informática.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36336" y="180975"/>
            <a:ext cx="8553450" cy="33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70"/>
              </a:lnSpc>
            </a:pPr>
            <a:r>
              <a:rPr lang="en-US" sz="12375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Descripción del 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14820" y="4992138"/>
            <a:ext cx="3425078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Competencias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36336" y="3835270"/>
            <a:ext cx="3820739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Propuesta de valor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100852" y="1141308"/>
            <a:ext cx="1404358" cy="1232585"/>
          </a:xfrm>
          <a:custGeom>
            <a:avLst/>
            <a:gdLst/>
            <a:ahLst/>
            <a:cxnLst/>
            <a:rect r="r" b="b" t="t" l="l"/>
            <a:pathLst>
              <a:path h="1232585" w="1404358">
                <a:moveTo>
                  <a:pt x="1404358" y="0"/>
                </a:moveTo>
                <a:lnTo>
                  <a:pt x="0" y="0"/>
                </a:lnTo>
                <a:lnTo>
                  <a:pt x="0" y="1232586"/>
                </a:lnTo>
                <a:lnTo>
                  <a:pt x="1404358" y="1232586"/>
                </a:lnTo>
                <a:lnTo>
                  <a:pt x="14043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9982" y="1331808"/>
            <a:ext cx="8124018" cy="188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2"/>
              </a:lnSpc>
            </a:pPr>
            <a:r>
              <a:rPr lang="en-US" sz="13675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FACTIBILIDAD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28342" y="552079"/>
            <a:ext cx="1521530" cy="953241"/>
          </a:xfrm>
          <a:custGeom>
            <a:avLst/>
            <a:gdLst/>
            <a:ahLst/>
            <a:cxnLst/>
            <a:rect r="r" b="b" t="t" l="l"/>
            <a:pathLst>
              <a:path h="953241" w="1521530">
                <a:moveTo>
                  <a:pt x="0" y="0"/>
                </a:moveTo>
                <a:lnTo>
                  <a:pt x="1521530" y="0"/>
                </a:lnTo>
                <a:lnTo>
                  <a:pt x="1521530" y="953242"/>
                </a:lnTo>
                <a:lnTo>
                  <a:pt x="0" y="953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440426"/>
            <a:ext cx="1166957" cy="846574"/>
          </a:xfrm>
          <a:custGeom>
            <a:avLst/>
            <a:gdLst/>
            <a:ahLst/>
            <a:cxnLst/>
            <a:rect r="r" b="b" t="t" l="l"/>
            <a:pathLst>
              <a:path h="846574" w="1166957">
                <a:moveTo>
                  <a:pt x="0" y="0"/>
                </a:moveTo>
                <a:lnTo>
                  <a:pt x="1166957" y="0"/>
                </a:lnTo>
                <a:lnTo>
                  <a:pt x="1166957" y="846574"/>
                </a:lnTo>
                <a:lnTo>
                  <a:pt x="0" y="846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36419" y="7761928"/>
            <a:ext cx="2770626" cy="3321924"/>
          </a:xfrm>
          <a:custGeom>
            <a:avLst/>
            <a:gdLst/>
            <a:ahLst/>
            <a:cxnLst/>
            <a:rect r="r" b="b" t="t" l="l"/>
            <a:pathLst>
              <a:path h="3321924" w="2770626">
                <a:moveTo>
                  <a:pt x="0" y="0"/>
                </a:moveTo>
                <a:lnTo>
                  <a:pt x="2770626" y="0"/>
                </a:lnTo>
                <a:lnTo>
                  <a:pt x="2770626" y="3321924"/>
                </a:lnTo>
                <a:lnTo>
                  <a:pt x="0" y="3321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8363" r="-36641" b="-844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56798" y="147130"/>
            <a:ext cx="934227" cy="881570"/>
          </a:xfrm>
          <a:custGeom>
            <a:avLst/>
            <a:gdLst/>
            <a:ahLst/>
            <a:cxnLst/>
            <a:rect r="r" b="b" t="t" l="l"/>
            <a:pathLst>
              <a:path h="881570" w="934227">
                <a:moveTo>
                  <a:pt x="0" y="0"/>
                </a:moveTo>
                <a:lnTo>
                  <a:pt x="934227" y="0"/>
                </a:lnTo>
                <a:lnTo>
                  <a:pt x="934227" y="881570"/>
                </a:lnTo>
                <a:lnTo>
                  <a:pt x="0" y="881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60653" y="450682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7" y="0"/>
                </a:lnTo>
                <a:lnTo>
                  <a:pt x="44029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81252" y="4994047"/>
            <a:ext cx="3196446" cy="3196446"/>
          </a:xfrm>
          <a:custGeom>
            <a:avLst/>
            <a:gdLst/>
            <a:ahLst/>
            <a:cxnLst/>
            <a:rect r="r" b="b" t="t" l="l"/>
            <a:pathLst>
              <a:path h="3196446" w="3196446">
                <a:moveTo>
                  <a:pt x="0" y="0"/>
                </a:moveTo>
                <a:lnTo>
                  <a:pt x="3196446" y="0"/>
                </a:lnTo>
                <a:lnTo>
                  <a:pt x="3196446" y="3196446"/>
                </a:lnTo>
                <a:lnTo>
                  <a:pt x="0" y="3196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2660" y="3511514"/>
            <a:ext cx="7332894" cy="492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559" indent="-276280" lvl="1">
              <a:lnSpc>
                <a:spcPts val="3583"/>
              </a:lnSpc>
              <a:buFont typeface="Arial"/>
              <a:buChar char="•"/>
            </a:pPr>
            <a:r>
              <a:rPr lang="en-US" b="true" sz="2559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Se desarrollara en al menos 4 meses.</a:t>
            </a:r>
          </a:p>
          <a:p>
            <a:pPr algn="l" marL="552559" indent="-276280" lvl="1">
              <a:lnSpc>
                <a:spcPts val="3583"/>
              </a:lnSpc>
              <a:buFont typeface="Arial"/>
              <a:buChar char="•"/>
            </a:pPr>
            <a:r>
              <a:rPr lang="en-US" b="true" sz="2559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Se asigno un horario para este proyecto de 4 horas por día.</a:t>
            </a:r>
          </a:p>
          <a:p>
            <a:pPr algn="l" marL="552559" indent="-276280" lvl="1">
              <a:lnSpc>
                <a:spcPts val="3583"/>
              </a:lnSpc>
              <a:buFont typeface="Arial"/>
              <a:buChar char="•"/>
            </a:pPr>
            <a:r>
              <a:rPr lang="en-US" b="true" sz="2559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Los softwares son de libre uso y el hardware es de propiedad de cada integrante.</a:t>
            </a:r>
          </a:p>
          <a:p>
            <a:pPr algn="l" marL="552559" indent="-276280" lvl="1">
              <a:lnSpc>
                <a:spcPts val="3583"/>
              </a:lnSpc>
              <a:buFont typeface="Arial"/>
              <a:buChar char="•"/>
            </a:pPr>
            <a:r>
              <a:rPr lang="en-US" b="true" sz="2559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Se podrán realizar consultas de problemas a profesores.</a:t>
            </a:r>
          </a:p>
          <a:p>
            <a:pPr algn="l" marL="552559" indent="-276280" lvl="1">
              <a:lnSpc>
                <a:spcPts val="3583"/>
              </a:lnSpc>
              <a:buFont typeface="Arial"/>
              <a:buChar char="•"/>
            </a:pPr>
            <a:r>
              <a:rPr lang="en-US" b="true" sz="2559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No se tiene suficiente información de las veterinarias del sector.</a:t>
            </a:r>
          </a:p>
          <a:p>
            <a:pPr algn="l">
              <a:lnSpc>
                <a:spcPts val="3583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346679" y="3553582"/>
            <a:ext cx="2912705" cy="2880930"/>
          </a:xfrm>
          <a:custGeom>
            <a:avLst/>
            <a:gdLst/>
            <a:ahLst/>
            <a:cxnLst/>
            <a:rect r="r" b="b" t="t" l="l"/>
            <a:pathLst>
              <a:path h="2880930" w="2912705">
                <a:moveTo>
                  <a:pt x="0" y="0"/>
                </a:moveTo>
                <a:lnTo>
                  <a:pt x="2912705" y="0"/>
                </a:lnTo>
                <a:lnTo>
                  <a:pt x="2912705" y="2880930"/>
                </a:lnTo>
                <a:lnTo>
                  <a:pt x="0" y="28809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11923" y="504532"/>
            <a:ext cx="3760502" cy="3111816"/>
          </a:xfrm>
          <a:custGeom>
            <a:avLst/>
            <a:gdLst/>
            <a:ahLst/>
            <a:cxnLst/>
            <a:rect r="r" b="b" t="t" l="l"/>
            <a:pathLst>
              <a:path h="3111816" w="3760502">
                <a:moveTo>
                  <a:pt x="0" y="0"/>
                </a:moveTo>
                <a:lnTo>
                  <a:pt x="3760502" y="0"/>
                </a:lnTo>
                <a:lnTo>
                  <a:pt x="3760502" y="3111816"/>
                </a:lnTo>
                <a:lnTo>
                  <a:pt x="0" y="3111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83764" y="2581180"/>
            <a:ext cx="2808775" cy="2888201"/>
          </a:xfrm>
          <a:custGeom>
            <a:avLst/>
            <a:gdLst/>
            <a:ahLst/>
            <a:cxnLst/>
            <a:rect r="r" b="b" t="t" l="l"/>
            <a:pathLst>
              <a:path h="2888201" w="2808775">
                <a:moveTo>
                  <a:pt x="0" y="0"/>
                </a:moveTo>
                <a:lnTo>
                  <a:pt x="2808776" y="0"/>
                </a:lnTo>
                <a:lnTo>
                  <a:pt x="2808776" y="2888201"/>
                </a:lnTo>
                <a:lnTo>
                  <a:pt x="0" y="2888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421632" y="6030086"/>
            <a:ext cx="2870542" cy="3037928"/>
          </a:xfrm>
          <a:custGeom>
            <a:avLst/>
            <a:gdLst/>
            <a:ahLst/>
            <a:cxnLst/>
            <a:rect r="r" b="b" t="t" l="l"/>
            <a:pathLst>
              <a:path h="3037928" w="2870542">
                <a:moveTo>
                  <a:pt x="2870542" y="0"/>
                </a:moveTo>
                <a:lnTo>
                  <a:pt x="0" y="0"/>
                </a:lnTo>
                <a:lnTo>
                  <a:pt x="0" y="3037928"/>
                </a:lnTo>
                <a:lnTo>
                  <a:pt x="2870542" y="3037928"/>
                </a:lnTo>
                <a:lnTo>
                  <a:pt x="287054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01159" y="1892575"/>
            <a:ext cx="3787391" cy="5496214"/>
          </a:xfrm>
          <a:custGeom>
            <a:avLst/>
            <a:gdLst/>
            <a:ahLst/>
            <a:cxnLst/>
            <a:rect r="r" b="b" t="t" l="l"/>
            <a:pathLst>
              <a:path h="5496214" w="3787391">
                <a:moveTo>
                  <a:pt x="0" y="0"/>
                </a:moveTo>
                <a:lnTo>
                  <a:pt x="3787391" y="0"/>
                </a:lnTo>
                <a:lnTo>
                  <a:pt x="3787391" y="5496213"/>
                </a:lnTo>
                <a:lnTo>
                  <a:pt x="0" y="5496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5286" y="2524030"/>
            <a:ext cx="5577726" cy="251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  <a:r>
              <a:rPr lang="en-US" sz="2392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Generales:</a:t>
            </a:r>
          </a:p>
          <a:p>
            <a:pPr algn="l" marL="516461" indent="-258231" lvl="1">
              <a:lnSpc>
                <a:spcPts val="3348"/>
              </a:lnSpc>
              <a:buFont typeface="Arial"/>
              <a:buChar char="•"/>
            </a:pPr>
            <a:r>
              <a:rPr lang="en-US" b="true" sz="2392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Que la aplicación sea funcional.</a:t>
            </a:r>
          </a:p>
          <a:p>
            <a:pPr algn="l" marL="516461" indent="-258231" lvl="1">
              <a:lnSpc>
                <a:spcPts val="3348"/>
              </a:lnSpc>
              <a:buFont typeface="Arial"/>
              <a:buChar char="•"/>
            </a:pPr>
            <a:r>
              <a:rPr lang="en-US" b="true" sz="2392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Que las aplicaciones puedan ser usadas por veterinarias.</a:t>
            </a:r>
          </a:p>
          <a:p>
            <a:pPr algn="l" marL="516461" indent="-258231" lvl="1">
              <a:lnSpc>
                <a:spcPts val="3348"/>
              </a:lnSpc>
              <a:buFont typeface="Arial"/>
              <a:buChar char="•"/>
            </a:pPr>
            <a:r>
              <a:rPr lang="en-US" b="true" sz="2392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Las veterinarias nos dan el visto bueno.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8594" y="785624"/>
            <a:ext cx="6819070" cy="152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3"/>
              </a:lnSpc>
            </a:pPr>
            <a:r>
              <a:rPr lang="en-US" sz="11108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OBJETIVOS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57186">
            <a:off x="-80210" y="-292266"/>
            <a:ext cx="2454243" cy="2297785"/>
          </a:xfrm>
          <a:custGeom>
            <a:avLst/>
            <a:gdLst/>
            <a:ahLst/>
            <a:cxnLst/>
            <a:rect r="r" b="b" t="t" l="l"/>
            <a:pathLst>
              <a:path h="2297785" w="2454243">
                <a:moveTo>
                  <a:pt x="0" y="0"/>
                </a:moveTo>
                <a:lnTo>
                  <a:pt x="2454243" y="0"/>
                </a:lnTo>
                <a:lnTo>
                  <a:pt x="2454243" y="2297785"/>
                </a:lnTo>
                <a:lnTo>
                  <a:pt x="0" y="2297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7476" y="7398799"/>
            <a:ext cx="2808775" cy="2888201"/>
          </a:xfrm>
          <a:custGeom>
            <a:avLst/>
            <a:gdLst/>
            <a:ahLst/>
            <a:cxnLst/>
            <a:rect r="r" b="b" t="t" l="l"/>
            <a:pathLst>
              <a:path h="2888201" w="2808775">
                <a:moveTo>
                  <a:pt x="0" y="0"/>
                </a:moveTo>
                <a:lnTo>
                  <a:pt x="2808775" y="0"/>
                </a:lnTo>
                <a:lnTo>
                  <a:pt x="2808775" y="2888201"/>
                </a:lnTo>
                <a:lnTo>
                  <a:pt x="0" y="2888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26510" y="2347570"/>
            <a:ext cx="2870542" cy="3037928"/>
          </a:xfrm>
          <a:custGeom>
            <a:avLst/>
            <a:gdLst/>
            <a:ahLst/>
            <a:cxnLst/>
            <a:rect r="r" b="b" t="t" l="l"/>
            <a:pathLst>
              <a:path h="3037928" w="2870542">
                <a:moveTo>
                  <a:pt x="2870542" y="0"/>
                </a:moveTo>
                <a:lnTo>
                  <a:pt x="0" y="0"/>
                </a:lnTo>
                <a:lnTo>
                  <a:pt x="0" y="3037928"/>
                </a:lnTo>
                <a:lnTo>
                  <a:pt x="2870542" y="3037928"/>
                </a:lnTo>
                <a:lnTo>
                  <a:pt x="287054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57186">
            <a:off x="15469819" y="8363937"/>
            <a:ext cx="2454243" cy="2297785"/>
          </a:xfrm>
          <a:custGeom>
            <a:avLst/>
            <a:gdLst/>
            <a:ahLst/>
            <a:cxnLst/>
            <a:rect r="r" b="b" t="t" l="l"/>
            <a:pathLst>
              <a:path h="2297785" w="2454243">
                <a:moveTo>
                  <a:pt x="0" y="0"/>
                </a:moveTo>
                <a:lnTo>
                  <a:pt x="2454243" y="0"/>
                </a:lnTo>
                <a:lnTo>
                  <a:pt x="2454243" y="2297785"/>
                </a:lnTo>
                <a:lnTo>
                  <a:pt x="0" y="2297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3195" y="5514016"/>
            <a:ext cx="1772739" cy="1555908"/>
          </a:xfrm>
          <a:custGeom>
            <a:avLst/>
            <a:gdLst/>
            <a:ahLst/>
            <a:cxnLst/>
            <a:rect r="r" b="b" t="t" l="l"/>
            <a:pathLst>
              <a:path h="1555908" w="1772739">
                <a:moveTo>
                  <a:pt x="0" y="0"/>
                </a:moveTo>
                <a:lnTo>
                  <a:pt x="1772739" y="0"/>
                </a:lnTo>
                <a:lnTo>
                  <a:pt x="1772739" y="1555908"/>
                </a:lnTo>
                <a:lnTo>
                  <a:pt x="0" y="15559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97380">
            <a:off x="15251701" y="260187"/>
            <a:ext cx="3246946" cy="2723376"/>
          </a:xfrm>
          <a:custGeom>
            <a:avLst/>
            <a:gdLst/>
            <a:ahLst/>
            <a:cxnLst/>
            <a:rect r="r" b="b" t="t" l="l"/>
            <a:pathLst>
              <a:path h="2723376" w="3246946">
                <a:moveTo>
                  <a:pt x="0" y="0"/>
                </a:moveTo>
                <a:lnTo>
                  <a:pt x="3246946" y="0"/>
                </a:lnTo>
                <a:lnTo>
                  <a:pt x="3246946" y="2723376"/>
                </a:lnTo>
                <a:lnTo>
                  <a:pt x="0" y="27233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10147">
            <a:off x="15609145" y="4512798"/>
            <a:ext cx="3304191" cy="3723033"/>
          </a:xfrm>
          <a:custGeom>
            <a:avLst/>
            <a:gdLst/>
            <a:ahLst/>
            <a:cxnLst/>
            <a:rect r="r" b="b" t="t" l="l"/>
            <a:pathLst>
              <a:path h="3723033" w="3304191">
                <a:moveTo>
                  <a:pt x="0" y="0"/>
                </a:moveTo>
                <a:lnTo>
                  <a:pt x="3304192" y="0"/>
                </a:lnTo>
                <a:lnTo>
                  <a:pt x="3304192" y="3723032"/>
                </a:lnTo>
                <a:lnTo>
                  <a:pt x="0" y="3723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564867">
            <a:off x="16374138" y="3246070"/>
            <a:ext cx="1413863" cy="1240927"/>
          </a:xfrm>
          <a:custGeom>
            <a:avLst/>
            <a:gdLst/>
            <a:ahLst/>
            <a:cxnLst/>
            <a:rect r="r" b="b" t="t" l="l"/>
            <a:pathLst>
              <a:path h="1240927" w="1413863">
                <a:moveTo>
                  <a:pt x="1413863" y="0"/>
                </a:moveTo>
                <a:lnTo>
                  <a:pt x="0" y="0"/>
                </a:lnTo>
                <a:lnTo>
                  <a:pt x="0" y="1240927"/>
                </a:lnTo>
                <a:lnTo>
                  <a:pt x="1413863" y="1240927"/>
                </a:lnTo>
                <a:lnTo>
                  <a:pt x="141386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2551299" y="1782209"/>
          <a:ext cx="12568468" cy="7945827"/>
        </p:xfrm>
        <a:graphic>
          <a:graphicData uri="http://schemas.openxmlformats.org/drawingml/2006/table">
            <a:tbl>
              <a:tblPr/>
              <a:tblGrid>
                <a:gridCol w="4681045"/>
                <a:gridCol w="431033"/>
                <a:gridCol w="431033"/>
                <a:gridCol w="431033"/>
                <a:gridCol w="431033"/>
                <a:gridCol w="431033"/>
                <a:gridCol w="431033"/>
                <a:gridCol w="431033"/>
                <a:gridCol w="431033"/>
                <a:gridCol w="431033"/>
                <a:gridCol w="431033"/>
                <a:gridCol w="431033"/>
                <a:gridCol w="431033"/>
                <a:gridCol w="431033"/>
                <a:gridCol w="431033"/>
                <a:gridCol w="431033"/>
                <a:gridCol w="431033"/>
                <a:gridCol w="189039"/>
                <a:gridCol w="404398"/>
                <a:gridCol w="397455"/>
              </a:tblGrid>
              <a:tr h="542304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Actividad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1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5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1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5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1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5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1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50"/>
                    </a:solidFill>
                  </a:tcPr>
                </a:tc>
                <a:tc gridSpan="11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4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3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26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3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26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3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26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Fase 3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262"/>
                    </a:solidFill>
                  </a:tcPr>
                </a:tc>
              </a:tr>
              <a:tr h="925440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Actividad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1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5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5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3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5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4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5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5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6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7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8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9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10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11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12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13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14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15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16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26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16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2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17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2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 18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262"/>
                    </a:solidFill>
                  </a:tcPr>
                </a:tc>
              </a:tr>
              <a:tr h="9254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Documentación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93"/>
                    </a:solidFill>
                  </a:tcPr>
                </a:tc>
              </a:tr>
              <a:tr h="9254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Desarrollo de base de datos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B7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B7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B7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4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Desarrollo de aplicación de escritorio base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BF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BF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BF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4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Desarrollo de aplicación de escritorio funciones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4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Desarrollo de aplicacion movil base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1A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1A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1A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4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Desarrollo de aplicación móvil funciones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3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</a:tr>
              <a:tr h="9254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Testing de la aplicación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5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5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5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5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5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5BFD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4060951" y="274364"/>
            <a:ext cx="10166098" cy="168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02"/>
              </a:lnSpc>
            </a:pPr>
            <a:r>
              <a:rPr lang="en-US" sz="1231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PLAN DE TRABAJO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5481" y="3839444"/>
            <a:ext cx="14302036" cy="363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3"/>
              </a:lnSpc>
              <a:spcBef>
                <a:spcPct val="0"/>
              </a:spcBef>
            </a:pPr>
            <a:r>
              <a:rPr lang="en-US" sz="21087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GRACIAS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07107" y="2885052"/>
            <a:ext cx="8045545" cy="191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867"/>
              </a:lnSpc>
              <a:spcBef>
                <a:spcPct val="0"/>
              </a:spcBef>
            </a:pPr>
            <a:r>
              <a:rPr lang="en-US" sz="15408" spc="123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Muchas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837562">
            <a:off x="2950911" y="4285675"/>
            <a:ext cx="2145834" cy="1020834"/>
          </a:xfrm>
          <a:custGeom>
            <a:avLst/>
            <a:gdLst/>
            <a:ahLst/>
            <a:cxnLst/>
            <a:rect r="r" b="b" t="t" l="l"/>
            <a:pathLst>
              <a:path h="1020834" w="2145834">
                <a:moveTo>
                  <a:pt x="0" y="0"/>
                </a:moveTo>
                <a:lnTo>
                  <a:pt x="2145834" y="0"/>
                </a:lnTo>
                <a:lnTo>
                  <a:pt x="2145834" y="1020834"/>
                </a:lnTo>
                <a:lnTo>
                  <a:pt x="0" y="1020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57186">
            <a:off x="2175571" y="-358704"/>
            <a:ext cx="3323702" cy="3111816"/>
          </a:xfrm>
          <a:custGeom>
            <a:avLst/>
            <a:gdLst/>
            <a:ahLst/>
            <a:cxnLst/>
            <a:rect r="r" b="b" t="t" l="l"/>
            <a:pathLst>
              <a:path h="3111816" w="3323702">
                <a:moveTo>
                  <a:pt x="0" y="0"/>
                </a:moveTo>
                <a:lnTo>
                  <a:pt x="3323702" y="0"/>
                </a:lnTo>
                <a:lnTo>
                  <a:pt x="3323702" y="3111816"/>
                </a:lnTo>
                <a:lnTo>
                  <a:pt x="0" y="3111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38477" y="349208"/>
            <a:ext cx="3601936" cy="4058520"/>
          </a:xfrm>
          <a:custGeom>
            <a:avLst/>
            <a:gdLst/>
            <a:ahLst/>
            <a:cxnLst/>
            <a:rect r="r" b="b" t="t" l="l"/>
            <a:pathLst>
              <a:path h="4058520" w="3601936">
                <a:moveTo>
                  <a:pt x="0" y="0"/>
                </a:moveTo>
                <a:lnTo>
                  <a:pt x="3601936" y="0"/>
                </a:lnTo>
                <a:lnTo>
                  <a:pt x="3601936" y="4058520"/>
                </a:lnTo>
                <a:lnTo>
                  <a:pt x="0" y="4058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16643" y="1750268"/>
            <a:ext cx="3130908" cy="3219442"/>
          </a:xfrm>
          <a:custGeom>
            <a:avLst/>
            <a:gdLst/>
            <a:ahLst/>
            <a:cxnLst/>
            <a:rect r="r" b="b" t="t" l="l"/>
            <a:pathLst>
              <a:path h="3219442" w="3130908">
                <a:moveTo>
                  <a:pt x="0" y="0"/>
                </a:moveTo>
                <a:lnTo>
                  <a:pt x="3130908" y="0"/>
                </a:lnTo>
                <a:lnTo>
                  <a:pt x="3130908" y="3219443"/>
                </a:lnTo>
                <a:lnTo>
                  <a:pt x="0" y="32194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5902265"/>
            <a:ext cx="4444248" cy="4431586"/>
          </a:xfrm>
          <a:custGeom>
            <a:avLst/>
            <a:gdLst/>
            <a:ahLst/>
            <a:cxnLst/>
            <a:rect r="r" b="b" t="t" l="l"/>
            <a:pathLst>
              <a:path h="4431586" w="4444248">
                <a:moveTo>
                  <a:pt x="0" y="0"/>
                </a:moveTo>
                <a:lnTo>
                  <a:pt x="4444248" y="0"/>
                </a:lnTo>
                <a:lnTo>
                  <a:pt x="4444248" y="4431587"/>
                </a:lnTo>
                <a:lnTo>
                  <a:pt x="0" y="44315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67883">
            <a:off x="12149063" y="522647"/>
            <a:ext cx="1859681" cy="1349114"/>
          </a:xfrm>
          <a:custGeom>
            <a:avLst/>
            <a:gdLst/>
            <a:ahLst/>
            <a:cxnLst/>
            <a:rect r="r" b="b" t="t" l="l"/>
            <a:pathLst>
              <a:path h="1349114" w="1859681">
                <a:moveTo>
                  <a:pt x="0" y="0"/>
                </a:moveTo>
                <a:lnTo>
                  <a:pt x="1859682" y="0"/>
                </a:lnTo>
                <a:lnTo>
                  <a:pt x="1859682" y="1349114"/>
                </a:lnTo>
                <a:lnTo>
                  <a:pt x="0" y="1349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58401">
            <a:off x="16976005" y="4340697"/>
            <a:ext cx="945004" cy="891740"/>
          </a:xfrm>
          <a:custGeom>
            <a:avLst/>
            <a:gdLst/>
            <a:ahLst/>
            <a:cxnLst/>
            <a:rect r="r" b="b" t="t" l="l"/>
            <a:pathLst>
              <a:path h="891740" w="945004">
                <a:moveTo>
                  <a:pt x="0" y="0"/>
                </a:moveTo>
                <a:lnTo>
                  <a:pt x="945004" y="0"/>
                </a:lnTo>
                <a:lnTo>
                  <a:pt x="945004" y="891740"/>
                </a:lnTo>
                <a:lnTo>
                  <a:pt x="0" y="8917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579281" y="5265061"/>
            <a:ext cx="1756705" cy="1274409"/>
          </a:xfrm>
          <a:custGeom>
            <a:avLst/>
            <a:gdLst/>
            <a:ahLst/>
            <a:cxnLst/>
            <a:rect r="r" b="b" t="t" l="l"/>
            <a:pathLst>
              <a:path h="1274409" w="1756705">
                <a:moveTo>
                  <a:pt x="0" y="0"/>
                </a:moveTo>
                <a:lnTo>
                  <a:pt x="1756705" y="0"/>
                </a:lnTo>
                <a:lnTo>
                  <a:pt x="1756705" y="1274409"/>
                </a:lnTo>
                <a:lnTo>
                  <a:pt x="0" y="1274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26402">
            <a:off x="645719" y="537815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3" y="0"/>
                </a:lnTo>
                <a:lnTo>
                  <a:pt x="736263" y="694763"/>
                </a:lnTo>
                <a:lnTo>
                  <a:pt x="0" y="6947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26402">
            <a:off x="15131063" y="4917679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2" y="0"/>
                </a:lnTo>
                <a:lnTo>
                  <a:pt x="736262" y="694763"/>
                </a:lnTo>
                <a:lnTo>
                  <a:pt x="0" y="6947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26402">
            <a:off x="4838976" y="8910918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3" y="0"/>
                </a:lnTo>
                <a:lnTo>
                  <a:pt x="736263" y="694764"/>
                </a:lnTo>
                <a:lnTo>
                  <a:pt x="0" y="6947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53158">
            <a:off x="10876151" y="8217951"/>
            <a:ext cx="2821811" cy="2641921"/>
          </a:xfrm>
          <a:custGeom>
            <a:avLst/>
            <a:gdLst/>
            <a:ahLst/>
            <a:cxnLst/>
            <a:rect r="r" b="b" t="t" l="l"/>
            <a:pathLst>
              <a:path h="2641921" w="2821811">
                <a:moveTo>
                  <a:pt x="0" y="0"/>
                </a:moveTo>
                <a:lnTo>
                  <a:pt x="2821811" y="0"/>
                </a:lnTo>
                <a:lnTo>
                  <a:pt x="2821811" y="2641921"/>
                </a:lnTo>
                <a:lnTo>
                  <a:pt x="0" y="2641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490648" y="6008937"/>
            <a:ext cx="4077733" cy="4082843"/>
          </a:xfrm>
          <a:custGeom>
            <a:avLst/>
            <a:gdLst/>
            <a:ahLst/>
            <a:cxnLst/>
            <a:rect r="r" b="b" t="t" l="l"/>
            <a:pathLst>
              <a:path h="4082843" w="4077733">
                <a:moveTo>
                  <a:pt x="0" y="0"/>
                </a:moveTo>
                <a:lnTo>
                  <a:pt x="4077732" y="0"/>
                </a:lnTo>
                <a:lnTo>
                  <a:pt x="4077732" y="4082842"/>
                </a:lnTo>
                <a:lnTo>
                  <a:pt x="0" y="40828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DAGPj7Ahddc</dc:identifier>
  <dcterms:modified xsi:type="dcterms:W3CDTF">2011-08-01T06:04:30Z</dcterms:modified>
  <cp:revision>1</cp:revision>
  <dc:title>Patitas Sanas</dc:title>
</cp:coreProperties>
</file>